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78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65" y="1824230"/>
            <a:ext cx="2850276" cy="1752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421339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Dead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Tank Treads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49725" y="2913385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610656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Radio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Off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565396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“Hermit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Crab”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Hydraulic Wedge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We?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 </a:t>
            </a:r>
            <a:r>
              <a:rPr lang="en-US" sz="2000" dirty="0" err="1"/>
              <a:t>Trugman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Obstacles in the arena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3 rounds of 3 minutes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Attempt to KO other 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Ready for any weather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Fits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</a:t>
            </a:r>
            <a:r>
              <a:rPr lang="en-US" sz="2000" dirty="0"/>
              <a:t>ty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Functional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Physical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Functional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least 3 ft</a:t>
            </a:r>
          </a:p>
          <a:p>
            <a:r>
              <a:rPr lang="en-US" sz="2000" dirty="0"/>
              <a:t>The robot must include a master power disconnect switch</a:t>
            </a:r>
          </a:p>
          <a:p>
            <a:r>
              <a:rPr lang="en-US" sz="2000" dirty="0"/>
              <a:t>Control system must  interface with driving motors, and the remote control</a:t>
            </a:r>
          </a:p>
          <a:p>
            <a:pPr marL="146050" indent="0"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Physical</a:t>
            </a: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 must be have the sharpness less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120</TotalTime>
  <Words>467</Words>
  <Application>Microsoft Office PowerPoint</Application>
  <PresentationFormat>On-screen Show (16:9)</PresentationFormat>
  <Paragraphs>154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Functional Specifications</vt:lpstr>
      <vt:lpstr>Physical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Ivan</cp:lastModifiedBy>
  <cp:revision>12</cp:revision>
  <dcterms:modified xsi:type="dcterms:W3CDTF">2018-10-22T15:09:49Z</dcterms:modified>
</cp:coreProperties>
</file>